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692" r:id="rId2"/>
  </p:sldMasterIdLst>
  <p:notesMasterIdLst>
    <p:notesMasterId r:id="rId11"/>
  </p:notesMasterIdLst>
  <p:sldIdLst>
    <p:sldId id="351" r:id="rId3"/>
    <p:sldId id="354" r:id="rId4"/>
    <p:sldId id="355" r:id="rId5"/>
    <p:sldId id="356" r:id="rId6"/>
    <p:sldId id="358" r:id="rId7"/>
    <p:sldId id="357" r:id="rId8"/>
    <p:sldId id="353" r:id="rId9"/>
    <p:sldId id="30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921"/>
    <a:srgbClr val="272936"/>
    <a:srgbClr val="9E9CB4"/>
    <a:srgbClr val="CDA46F"/>
    <a:srgbClr val="39404A"/>
    <a:srgbClr val="9D8368"/>
    <a:srgbClr val="138ADD"/>
    <a:srgbClr val="4ED4AC"/>
    <a:srgbClr val="0D95BC"/>
    <a:srgbClr val="00B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0" autoAdjust="0"/>
    <p:restoredTop sz="96433" autoAdjust="0"/>
  </p:normalViewPr>
  <p:slideViewPr>
    <p:cSldViewPr snapToGrid="0" showGuides="1">
      <p:cViewPr varScale="1">
        <p:scale>
          <a:sx n="82" d="100"/>
          <a:sy n="82" d="100"/>
        </p:scale>
        <p:origin x="184" y="1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0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</a:t>
            </a:r>
            <a:r>
              <a:rPr lang="en-US"/>
              <a:t>PowerPoint template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2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9143996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4490376" y="6021955"/>
            <a:ext cx="4653624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9144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814638"/>
            <a:ext cx="6858000" cy="2387600"/>
          </a:xfrm>
        </p:spPr>
        <p:txBody>
          <a:bodyPr rIns="365760" anchor="b">
            <a:normAutofit/>
          </a:bodyPr>
          <a:lstStyle>
            <a:lvl1pPr algn="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8" y="5202238"/>
            <a:ext cx="6858000" cy="899846"/>
          </a:xfrm>
        </p:spPr>
        <p:txBody>
          <a:bodyPr rIns="365760">
            <a:normAutofit/>
          </a:bodyPr>
          <a:lstStyle>
            <a:lvl1pPr marL="0" indent="0" algn="r">
              <a:buNone/>
              <a:defRPr sz="20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0A06-6586-46C1-B5BF-0E56DC48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DF8E-04ED-4796-A02C-D6887C62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3" y="6121399"/>
            <a:ext cx="36495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8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7DC16-0617-4BAD-B279-658D1101462B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B52455-0488-44FB-AC45-0F087666BC27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F69A73-B888-43F4-AAFD-7161DCD25AE3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F6F4D3-BBCF-41EB-815A-CB952A23CB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65C17-6FB6-48DB-B536-80F00E337511}"/>
              </a:ext>
            </a:extLst>
          </p:cNvPr>
          <p:cNvSpPr/>
          <p:nvPr userDrawn="1"/>
        </p:nvSpPr>
        <p:spPr>
          <a:xfrm>
            <a:off x="-66674" y="6959601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hlinkClick r:id="rId16" tooltip="PresentationGo!"/>
              </a:rPr>
              <a:t>presentationgo.com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nowd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ixaba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Infinite Notebook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Design report</a:t>
            </a:r>
          </a:p>
          <a:p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高梓源</a:t>
            </a:r>
            <a:endParaRPr 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14638"/>
            <a:ext cx="3296950" cy="1420932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86E98D-E602-4C94-A6B1-80068FCD6A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153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53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01009"/>
            <a:ext cx="7886700" cy="3075954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一般的编辑器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，共同点：一个文本输入块，一个文件格式</a:t>
            </a:r>
            <a:endParaRPr 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Nova, Sublime Text, </a:t>
            </a:r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Xcode</a:t>
            </a:r>
            <a:endParaRPr 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JetBrains, </a:t>
            </a:r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VS, Android Studio</a:t>
            </a:r>
          </a:p>
          <a:p>
            <a:pPr algn="just"/>
            <a:r>
              <a:rPr 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Latex, Word, Markdown</a:t>
            </a:r>
            <a:endParaRPr 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r>
              <a:rPr 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多个文本输入块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，多种输入格式</a:t>
            </a:r>
            <a:endParaRPr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代码：支持多种语言，选择适当内核可运行并输出，主要以</a:t>
            </a:r>
            <a:r>
              <a:rPr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为主</a:t>
            </a:r>
            <a:endParaRPr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FA269BB-9CF1-436E-9ADF-E46804694E4E}" type="slidenum"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pPr defTabSz="685800"/>
              <a:t>2</a:t>
            </a:fld>
            <a:endParaRPr 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distinctiveness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C5F32A6-7FB3-43D2-80F8-5D9A0CBC78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 of ideas</a:t>
            </a:r>
          </a:p>
        </p:txBody>
      </p:sp>
    </p:spTree>
    <p:extLst>
      <p:ext uri="{BB962C8B-B14F-4D97-AF65-F5344CB8AC3E}">
        <p14:creationId xmlns:p14="http://schemas.microsoft.com/office/powerpoint/2010/main" val="17948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BCB708-F107-444E-B996-A7B4398A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117102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+ </a:t>
            </a:r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endParaRPr kumimoji="1" lang="zh-CN" altLang="en-US" sz="20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518CF93-1CEA-594E-AD38-E34F36E87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75812"/>
            <a:ext cx="6858000" cy="714499"/>
          </a:xfrm>
        </p:spPr>
        <p:txBody>
          <a:bodyPr/>
          <a:lstStyle/>
          <a:p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开发环境颜值天花板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C36F3-3E53-6347-8953-3AC3236F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2021" r="1522" b="3317"/>
          <a:stretch/>
        </p:blipFill>
        <p:spPr>
          <a:xfrm>
            <a:off x="0" y="1259951"/>
            <a:ext cx="9144000" cy="55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7176F-5D76-4044-9E5D-76620642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9048"/>
            <a:ext cx="7886700" cy="4287303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吸收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：使用块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(Block)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组织输入输出</a:t>
            </a:r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尽管不要求运行代码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，但我们还是要为专业人士设计真正通用的编辑器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可能的输入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普通文本、富文本、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、超文本、无限级标题、专业文本（代码、公式）、表格、多媒体（图片、视频）、分隔符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外观上对标市场：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Menu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（工作区、文件、块操作、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、设置、关于）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Side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（文件树、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信息、大纲信息）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Top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（分屏、标签页）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Background</a:t>
            </a: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E6220-C5E6-7445-9F47-D3B89AE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Infinite Notebook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3EE562C1-8331-274A-89CE-0B368956BDD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We push it further</a:t>
            </a:r>
          </a:p>
        </p:txBody>
      </p:sp>
    </p:spTree>
    <p:extLst>
      <p:ext uri="{BB962C8B-B14F-4D97-AF65-F5344CB8AC3E}">
        <p14:creationId xmlns:p14="http://schemas.microsoft.com/office/powerpoint/2010/main" val="35129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Product overview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77021C-3139-B149-A049-DAD039D5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t="3308" r="3390" b="4176"/>
          <a:stretch/>
        </p:blipFill>
        <p:spPr>
          <a:xfrm>
            <a:off x="926507" y="1539356"/>
            <a:ext cx="7551065" cy="53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9FDCD2-471D-D04E-9C5A-4DFA0DB5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79EAB4E-9BEF-0947-B4FE-670098DA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 design pattern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AE3A1A-6687-8747-B39F-D5240E454D6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Package management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53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tollit</a:t>
            </a:r>
            <a:r>
              <a:rPr lang="en-US" dirty="0"/>
              <a:t> </a:t>
            </a:r>
            <a:r>
              <a:rPr lang="en-US" dirty="0" err="1"/>
              <a:t>epicuri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ex,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.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aperiri</a:t>
            </a:r>
            <a:r>
              <a:rPr lang="en-US" dirty="0"/>
              <a:t> no has, id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err="1"/>
              <a:t>voluptatum</a:t>
            </a:r>
            <a:r>
              <a:rPr lang="en-US"/>
              <a:t>.</a:t>
            </a:r>
          </a:p>
          <a:p>
            <a:pPr algn="just"/>
            <a:r>
              <a:rPr lang="en-US"/>
              <a:t>Nisl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aeterno</a:t>
            </a:r>
            <a:r>
              <a:rPr lang="en-US" dirty="0"/>
              <a:t> ad </a:t>
            </a:r>
            <a:r>
              <a:rPr lang="en-US" dirty="0" err="1"/>
              <a:t>ius</a:t>
            </a:r>
            <a:r>
              <a:rPr lang="en-US" dirty="0"/>
              <a:t>, mea cu </a:t>
            </a:r>
            <a:r>
              <a:rPr lang="en-US" dirty="0" err="1"/>
              <a:t>affert</a:t>
            </a:r>
            <a:r>
              <a:rPr lang="en-US" dirty="0"/>
              <a:t> </a:t>
            </a:r>
            <a:r>
              <a:rPr lang="en-US" dirty="0" err="1"/>
              <a:t>electram</a:t>
            </a:r>
            <a:r>
              <a:rPr lang="en-US" dirty="0"/>
              <a:t>. Cum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adolescens</a:t>
            </a:r>
            <a:r>
              <a:rPr lang="en-US" dirty="0"/>
              <a:t> </a:t>
            </a:r>
            <a:r>
              <a:rPr lang="en-US" dirty="0" err="1"/>
              <a:t>complectitur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, cu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honestatis</a:t>
            </a:r>
            <a:r>
              <a:rPr lang="en-US" dirty="0"/>
              <a:t> duo</a:t>
            </a:r>
            <a:r>
              <a:rPr lang="en-US"/>
              <a:t>. Virtute ista dela </a:t>
            </a:r>
            <a:r>
              <a:rPr lang="en-US" dirty="0" err="1"/>
              <a:t>maiestatis</a:t>
            </a:r>
            <a:r>
              <a:rPr lang="en-US" dirty="0"/>
              <a:t> </a:t>
            </a:r>
            <a:r>
              <a:rPr lang="en-US" dirty="0" err="1"/>
              <a:t>voluptatibus</a:t>
            </a:r>
            <a:r>
              <a:rPr lang="en-US" dirty="0"/>
              <a:t> in </a:t>
            </a:r>
            <a:r>
              <a:rPr lang="en-US" err="1"/>
              <a:t>ius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FA269BB-9CF1-436E-9ADF-E46804694E4E}" type="slidenum">
              <a:rPr lang="en-US">
                <a:latin typeface="Calibri" panose="020F0502020204030204"/>
              </a:rPr>
              <a:pPr defTabSz="685800"/>
              <a:t>7</a:t>
            </a:fld>
            <a:endParaRPr lang="en-US"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slide title goes here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C5F32A6-7FB3-43D2-80F8-5D9A0CBC78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/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000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378F7-8CA0-4E0A-A657-3BA37619C2BA}"/>
              </a:ext>
            </a:extLst>
          </p:cNvPr>
          <p:cNvSpPr/>
          <p:nvPr/>
        </p:nvSpPr>
        <p:spPr>
          <a:xfrm>
            <a:off x="3091563" y="552219"/>
            <a:ext cx="296087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Credits: Photo by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linkClick r:id="rId3"/>
              </a:rPr>
              <a:t>Michail Sapiton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linkClick r:id="rId4"/>
              </a:rPr>
              <a:t>Pixabay</a:t>
            </a:r>
            <a:endParaRPr lang="en-US" sz="1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9980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2266A583-3078-4E30-8383-E9FCC2E47A1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E85594C6-B012-40D5-AEC3-10D74896DC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944</TotalTime>
  <Words>331</Words>
  <Application>Microsoft Macintosh PowerPoint</Application>
  <PresentationFormat>全屏显示(4:3)</PresentationFormat>
  <Paragraphs>46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PingFang SC</vt:lpstr>
      <vt:lpstr>Arial</vt:lpstr>
      <vt:lpstr>Calibri</vt:lpstr>
      <vt:lpstr>Calibri Light</vt:lpstr>
      <vt:lpstr>Open Sans</vt:lpstr>
      <vt:lpstr>1_Custom Design</vt:lpstr>
      <vt:lpstr>Custom Design</vt:lpstr>
      <vt:lpstr>Infinite Notebook</vt:lpstr>
      <vt:lpstr>distinctiveness</vt:lpstr>
      <vt:lpstr>Vscode + Jupyter NoteBook</vt:lpstr>
      <vt:lpstr>Infinite Notebook</vt:lpstr>
      <vt:lpstr>Product overview</vt:lpstr>
      <vt:lpstr>Advanced design pattern</vt:lpstr>
      <vt:lpstr>Your slide title goes here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Notebook</dc:title>
  <dc:creator>高 梓源</dc:creator>
  <dc:description>© Copyright PresentationGo.com</dc:description>
  <cp:lastModifiedBy>高 梓源</cp:lastModifiedBy>
  <cp:revision>27</cp:revision>
  <dcterms:created xsi:type="dcterms:W3CDTF">2021-12-21T12:27:26Z</dcterms:created>
  <dcterms:modified xsi:type="dcterms:W3CDTF">2021-12-22T04:11:34Z</dcterms:modified>
  <cp:category>Templates</cp:category>
</cp:coreProperties>
</file>